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92" autoAdjust="0"/>
  </p:normalViewPr>
  <p:slideViewPr>
    <p:cSldViewPr>
      <p:cViewPr varScale="1">
        <p:scale>
          <a:sx n="66" d="100"/>
          <a:sy n="66" d="100"/>
        </p:scale>
        <p:origin x="558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12714-6DB0-4FB5-AC0E-948E754EAB25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9C3DA-69A9-418B-B367-09303800D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0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12714-6DB0-4FB5-AC0E-948E754EAB25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9C3DA-69A9-418B-B367-09303800D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964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12714-6DB0-4FB5-AC0E-948E754EAB25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9C3DA-69A9-418B-B367-09303800D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748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12714-6DB0-4FB5-AC0E-948E754EAB25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9C3DA-69A9-418B-B367-09303800D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747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12714-6DB0-4FB5-AC0E-948E754EAB25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9C3DA-69A9-418B-B367-09303800D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363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12714-6DB0-4FB5-AC0E-948E754EAB25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9C3DA-69A9-418B-B367-09303800D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079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12714-6DB0-4FB5-AC0E-948E754EAB25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9C3DA-69A9-418B-B367-09303800D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484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12714-6DB0-4FB5-AC0E-948E754EAB25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9C3DA-69A9-418B-B367-09303800D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510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12714-6DB0-4FB5-AC0E-948E754EAB25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9C3DA-69A9-418B-B367-09303800D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284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12714-6DB0-4FB5-AC0E-948E754EAB25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9C3DA-69A9-418B-B367-09303800D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760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12714-6DB0-4FB5-AC0E-948E754EAB25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9C3DA-69A9-418B-B367-09303800D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771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12714-6DB0-4FB5-AC0E-948E754EAB25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9C3DA-69A9-418B-B367-09303800D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441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5697"/>
            <a:ext cx="8153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Maiandra GD" panose="020E0502030308020204" pitchFamily="34" charset="0"/>
              </a:rPr>
              <a:t>Vous regardez </a:t>
            </a:r>
            <a:r>
              <a:rPr lang="fr-FR" sz="4400" u="sng" dirty="0" smtClean="0">
                <a:latin typeface="Maiandra GD" panose="020E0502030308020204" pitchFamily="34" charset="0"/>
              </a:rPr>
              <a:t>la télé</a:t>
            </a:r>
            <a:r>
              <a:rPr lang="fr-FR" sz="4400" dirty="0" smtClean="0">
                <a:latin typeface="Maiandra GD" panose="020E0502030308020204" pitchFamily="34" charset="0"/>
              </a:rPr>
              <a:t>?</a:t>
            </a:r>
          </a:p>
          <a:p>
            <a:pPr algn="ctr"/>
            <a:endParaRPr lang="fr-FR" sz="1600" dirty="0" smtClean="0">
              <a:latin typeface="Maiandra GD" panose="020E0502030308020204" pitchFamily="34" charset="0"/>
            </a:endParaRPr>
          </a:p>
          <a:p>
            <a:pPr algn="ctr"/>
            <a:r>
              <a:rPr lang="fr-FR" sz="4400" dirty="0" smtClean="0">
                <a:solidFill>
                  <a:srgbClr val="FF0000"/>
                </a:solidFill>
                <a:latin typeface="Maiandra GD" panose="020E0502030308020204" pitchFamily="34" charset="0"/>
              </a:rPr>
              <a:t>Oui, nous la regardons.</a:t>
            </a:r>
            <a:endParaRPr lang="fr-FR" sz="4400" dirty="0">
              <a:solidFill>
                <a:srgbClr val="FF0000"/>
              </a:solidFill>
              <a:latin typeface="Maiandra GD" panose="020E0502030308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4262" y="2514600"/>
            <a:ext cx="81534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Maiandra GD" panose="020E0502030308020204" pitchFamily="34" charset="0"/>
              </a:rPr>
              <a:t>Les élèves finissent </a:t>
            </a:r>
            <a:r>
              <a:rPr lang="fr-FR" sz="4400" u="sng" dirty="0" smtClean="0">
                <a:latin typeface="Maiandra GD" panose="020E0502030308020204" pitchFamily="34" charset="0"/>
              </a:rPr>
              <a:t>les devoirs</a:t>
            </a:r>
            <a:r>
              <a:rPr lang="fr-FR" sz="4400" dirty="0" smtClean="0">
                <a:latin typeface="Maiandra GD" panose="020E0502030308020204" pitchFamily="34" charset="0"/>
              </a:rPr>
              <a:t>?</a:t>
            </a:r>
          </a:p>
          <a:p>
            <a:pPr algn="ctr"/>
            <a:endParaRPr lang="fr-FR" sz="1600" dirty="0" smtClean="0">
              <a:latin typeface="Maiandra GD" panose="020E0502030308020204" pitchFamily="34" charset="0"/>
            </a:endParaRPr>
          </a:p>
          <a:p>
            <a:pPr algn="ctr"/>
            <a:r>
              <a:rPr lang="fr-FR" sz="4400" dirty="0" smtClean="0">
                <a:solidFill>
                  <a:srgbClr val="FF0000"/>
                </a:solidFill>
                <a:latin typeface="Maiandra GD" panose="020E0502030308020204" pitchFamily="34" charset="0"/>
              </a:rPr>
              <a:t>Oui, ils les finissent.</a:t>
            </a:r>
            <a:endParaRPr lang="fr-FR" sz="4400" dirty="0">
              <a:solidFill>
                <a:srgbClr val="FF0000"/>
              </a:solidFill>
              <a:latin typeface="Maiandra GD" panose="020E0502030308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6662" y="4928075"/>
            <a:ext cx="81534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Maiandra GD" panose="020E0502030308020204" pitchFamily="34" charset="0"/>
              </a:rPr>
              <a:t>Tu écoutes </a:t>
            </a:r>
            <a:r>
              <a:rPr lang="fr-FR" sz="4400" u="sng" dirty="0" smtClean="0">
                <a:latin typeface="Maiandra GD" panose="020E0502030308020204" pitchFamily="34" charset="0"/>
              </a:rPr>
              <a:t>le professeur</a:t>
            </a:r>
            <a:r>
              <a:rPr lang="fr-FR" sz="4400" dirty="0" smtClean="0">
                <a:latin typeface="Maiandra GD" panose="020E0502030308020204" pitchFamily="34" charset="0"/>
              </a:rPr>
              <a:t>?</a:t>
            </a:r>
          </a:p>
          <a:p>
            <a:pPr algn="ctr"/>
            <a:endParaRPr lang="fr-FR" sz="1600" dirty="0" smtClean="0">
              <a:latin typeface="Maiandra GD" panose="020E0502030308020204" pitchFamily="34" charset="0"/>
            </a:endParaRPr>
          </a:p>
          <a:p>
            <a:pPr algn="ctr"/>
            <a:r>
              <a:rPr lang="fr-FR" sz="4400" dirty="0" smtClean="0">
                <a:solidFill>
                  <a:srgbClr val="FF0000"/>
                </a:solidFill>
                <a:latin typeface="Maiandra GD" panose="020E0502030308020204" pitchFamily="34" charset="0"/>
              </a:rPr>
              <a:t>Oui, je l’écoute.</a:t>
            </a:r>
            <a:endParaRPr lang="fr-FR" sz="4400" dirty="0">
              <a:solidFill>
                <a:srgbClr val="FF0000"/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02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5697"/>
            <a:ext cx="8153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Maiandra GD" panose="020E0502030308020204" pitchFamily="34" charset="0"/>
              </a:rPr>
              <a:t>Tu aimes </a:t>
            </a:r>
            <a:r>
              <a:rPr lang="fr-FR" sz="4400" u="sng" dirty="0" smtClean="0">
                <a:latin typeface="Maiandra GD" panose="020E0502030308020204" pitchFamily="34" charset="0"/>
              </a:rPr>
              <a:t>la prof de maths</a:t>
            </a:r>
            <a:r>
              <a:rPr lang="fr-FR" sz="4400" dirty="0" smtClean="0">
                <a:latin typeface="Maiandra GD" panose="020E0502030308020204" pitchFamily="34" charset="0"/>
              </a:rPr>
              <a:t>?</a:t>
            </a:r>
          </a:p>
          <a:p>
            <a:pPr algn="ctr"/>
            <a:endParaRPr lang="fr-FR" sz="1600" dirty="0" smtClean="0">
              <a:latin typeface="Maiandra GD" panose="020E0502030308020204" pitchFamily="34" charset="0"/>
            </a:endParaRPr>
          </a:p>
          <a:p>
            <a:pPr algn="ctr"/>
            <a:r>
              <a:rPr lang="fr-FR" sz="4400" dirty="0" smtClean="0">
                <a:solidFill>
                  <a:srgbClr val="FF0000"/>
                </a:solidFill>
                <a:latin typeface="Maiandra GD" panose="020E0502030308020204" pitchFamily="34" charset="0"/>
              </a:rPr>
              <a:t>Oui, je l’aime.</a:t>
            </a:r>
            <a:endParaRPr lang="fr-FR" sz="4400" dirty="0">
              <a:solidFill>
                <a:srgbClr val="FF0000"/>
              </a:solidFill>
              <a:latin typeface="Maiandra GD" panose="020E0502030308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6525" y="2590800"/>
            <a:ext cx="81534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Maiandra GD" panose="020E0502030308020204" pitchFamily="34" charset="0"/>
              </a:rPr>
              <a:t>J’aime cette robe et je vais l’acheter pour ma mère.</a:t>
            </a:r>
          </a:p>
          <a:p>
            <a:pPr algn="ctr"/>
            <a:endParaRPr lang="fr-FR" sz="1600" dirty="0" smtClean="0">
              <a:latin typeface="Maiandra GD" panose="020E0502030308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525" y="4734342"/>
            <a:ext cx="8153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Maiandra GD" panose="020E0502030308020204" pitchFamily="34" charset="0"/>
              </a:rPr>
              <a:t>Cette carte est sympa et je vais l’envoyer à mes </a:t>
            </a:r>
            <a:r>
              <a:rPr lang="fr-FR" sz="4400" dirty="0" err="1" smtClean="0">
                <a:latin typeface="Maiandra GD" panose="020E0502030308020204" pitchFamily="34" charset="0"/>
              </a:rPr>
              <a:t>grandparents</a:t>
            </a:r>
            <a:r>
              <a:rPr lang="fr-FR" sz="4400" dirty="0" smtClean="0">
                <a:latin typeface="Maiandra GD" panose="020E0502030308020204" pitchFamily="34" charset="0"/>
              </a:rPr>
              <a:t> pour le Noël.</a:t>
            </a:r>
            <a:endParaRPr lang="fr-FR" sz="4400" dirty="0">
              <a:solidFill>
                <a:srgbClr val="FF0000"/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34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5697"/>
            <a:ext cx="815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FF0000"/>
                </a:solidFill>
                <a:latin typeface="Maiandra GD" panose="020E0502030308020204" pitchFamily="34" charset="0"/>
              </a:rPr>
              <a:t>…Qui ou Quoi?</a:t>
            </a:r>
            <a:endParaRPr lang="fr-FR" sz="4400" dirty="0">
              <a:solidFill>
                <a:srgbClr val="FF0000"/>
              </a:solidFill>
              <a:latin typeface="Maiandra GD" panose="020E0502030308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6525" y="1371600"/>
            <a:ext cx="8153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Maiandra GD" panose="020E0502030308020204" pitchFamily="34" charset="0"/>
              </a:rPr>
              <a:t>Il porte son t-shirt favori.</a:t>
            </a:r>
          </a:p>
          <a:p>
            <a:pPr algn="ctr"/>
            <a:endParaRPr lang="fr-FR" sz="1600" dirty="0" smtClean="0">
              <a:latin typeface="Maiandra GD" panose="020E0502030308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525" y="2743200"/>
            <a:ext cx="815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Maiandra GD" panose="020E0502030308020204" pitchFamily="34" charset="0"/>
              </a:rPr>
              <a:t>Elle a mangé tout le chocolat.</a:t>
            </a:r>
            <a:endParaRPr lang="fr-FR" sz="4400" dirty="0">
              <a:solidFill>
                <a:srgbClr val="FF0000"/>
              </a:solidFill>
              <a:latin typeface="Maiandra GD" panose="020E0502030308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3685" y="4114800"/>
            <a:ext cx="815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Maiandra GD" panose="020E0502030308020204" pitchFamily="34" charset="0"/>
              </a:rPr>
              <a:t>J’ai lu le livre.</a:t>
            </a:r>
            <a:endParaRPr lang="fr-FR" sz="4400" dirty="0">
              <a:solidFill>
                <a:srgbClr val="FF0000"/>
              </a:solidFill>
              <a:latin typeface="Maiandra GD" panose="020E0502030308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3685" y="5562600"/>
            <a:ext cx="815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Maiandra GD" panose="020E0502030308020204" pitchFamily="34" charset="0"/>
              </a:rPr>
              <a:t>Nous </a:t>
            </a:r>
            <a:r>
              <a:rPr lang="fr-FR" sz="4400" dirty="0" smtClean="0">
                <a:latin typeface="Maiandra GD" panose="020E0502030308020204" pitchFamily="34" charset="0"/>
              </a:rPr>
              <a:t>n’avons pas vu le film.</a:t>
            </a:r>
            <a:endParaRPr lang="fr-FR" sz="4400" dirty="0">
              <a:solidFill>
                <a:srgbClr val="FF0000"/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993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5697"/>
            <a:ext cx="815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FF0000"/>
                </a:solidFill>
                <a:latin typeface="Maiandra GD" panose="020E0502030308020204" pitchFamily="34" charset="0"/>
              </a:rPr>
              <a:t>…Qui ou Quoi?</a:t>
            </a:r>
            <a:endParaRPr lang="fr-FR" sz="4400" dirty="0">
              <a:solidFill>
                <a:srgbClr val="FF0000"/>
              </a:solidFill>
              <a:latin typeface="Maiandra GD" panose="020E0502030308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6525" y="1371600"/>
            <a:ext cx="8153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Maiandra GD" panose="020E0502030308020204" pitchFamily="34" charset="0"/>
              </a:rPr>
              <a:t>J’adore tes amis et toi.</a:t>
            </a:r>
          </a:p>
          <a:p>
            <a:pPr algn="ctr"/>
            <a:endParaRPr lang="fr-FR" sz="1600" dirty="0" smtClean="0">
              <a:latin typeface="Maiandra GD" panose="020E0502030308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525" y="2743200"/>
            <a:ext cx="8153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Maiandra GD" panose="020E0502030308020204" pitchFamily="34" charset="0"/>
              </a:rPr>
              <a:t>La prof invite les autres élèves et moi à la fête.</a:t>
            </a:r>
            <a:endParaRPr lang="fr-FR" sz="4400" dirty="0">
              <a:solidFill>
                <a:srgbClr val="FF0000"/>
              </a:solidFill>
              <a:latin typeface="Maiandra GD" panose="020E0502030308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4876800"/>
            <a:ext cx="8153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Maiandra GD" panose="020E0502030308020204" pitchFamily="34" charset="0"/>
              </a:rPr>
              <a:t>Les élèves </a:t>
            </a:r>
            <a:r>
              <a:rPr lang="fr-FR" sz="4400" smtClean="0">
                <a:latin typeface="Maiandra GD" panose="020E0502030308020204" pitchFamily="34" charset="0"/>
              </a:rPr>
              <a:t>parlent français avec leur prof.</a:t>
            </a:r>
            <a:endParaRPr lang="fr-FR" sz="4400" dirty="0">
              <a:solidFill>
                <a:srgbClr val="FF0000"/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54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2506</TotalTime>
  <Words>132</Words>
  <Application>Microsoft Office PowerPoint</Application>
  <PresentationFormat>On-screen Show 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Maiandra GD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2013-12-03T18:26:48Z</dcterms:created>
  <dcterms:modified xsi:type="dcterms:W3CDTF">2014-11-11T12:03:00Z</dcterms:modified>
</cp:coreProperties>
</file>